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70" r:id="rId7"/>
    <p:sldId id="271" r:id="rId8"/>
    <p:sldId id="263" r:id="rId9"/>
    <p:sldId id="27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5ACF8-FDC9-4E59-BA4C-723898FD1A88}" v="6" dt="2025-01-22T13:17:38.665"/>
    <p1510:client id="{541D1E21-EFEF-4D70-931C-B4D3234246CB}" v="203" dt="2025-01-21T12:07:29.760"/>
    <p1510:client id="{627A47B3-57B4-4C4B-A4D1-A171B84BFA09}" v="59" dt="2025-01-22T09:01:33.557"/>
    <p1510:client id="{812FF2B3-A59E-4E63-911B-CD3BED58E1AA}" v="15" dt="2025-01-21T13:36:16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26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8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1" name="Freeform: Shape 30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32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" name="Freeform: Shape 34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Gjennomgang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av </a:t>
            </a:r>
            <a:r>
              <a:rPr lang="en-US" sz="4400" b="1" err="1">
                <a:solidFill>
                  <a:schemeClr val="tx2"/>
                </a:solidFill>
              </a:rPr>
              <a:t>nasjonale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prøver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elevundersøkelsen</a:t>
            </a:r>
            <a:endParaRPr lang="en-US" sz="4400" b="1" kern="12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800">
              <a:solidFill>
                <a:schemeClr val="tx2"/>
              </a:solidFill>
            </a:endParaRPr>
          </a:p>
          <a:p>
            <a:r>
              <a:rPr lang="en-US" sz="2000" err="1">
                <a:solidFill>
                  <a:schemeClr val="tx2"/>
                </a:solidFill>
              </a:rPr>
              <a:t>Vågsbygd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skole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23.01.25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>
              <a:solidFill>
                <a:schemeClr val="tx2"/>
              </a:solidFill>
            </a:endParaRPr>
          </a:p>
        </p:txBody>
      </p:sp>
      <p:grpSp>
        <p:nvGrpSpPr>
          <p:cNvPr id="64" name="Group 41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FA6C04-CF07-E5C8-B58B-1CCF5C61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NP - Engelsk</a:t>
            </a:r>
          </a:p>
        </p:txBody>
      </p:sp>
      <p:pic>
        <p:nvPicPr>
          <p:cNvPr id="4" name="Plassholder for innhold 3" descr="Et bilde som inneholder tekst, skjermbilde, programvare, Dataikon&#10;&#10;Innhold generert av kunstig intelligens kan være feil.">
            <a:extLst>
              <a:ext uri="{FF2B5EF4-FFF2-40B4-BE49-F238E27FC236}">
                <a16:creationId xmlns:a16="http://schemas.microsoft.com/office/drawing/2014/main" id="{44818307-ECED-B3C6-808B-FB416CF8D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78" t="54296" r="1167" b="10481"/>
          <a:stretch/>
        </p:blipFill>
        <p:spPr>
          <a:xfrm>
            <a:off x="667233" y="2300078"/>
            <a:ext cx="10871507" cy="2951846"/>
          </a:xfrm>
        </p:spPr>
      </p:pic>
    </p:spTree>
    <p:extLst>
      <p:ext uri="{BB962C8B-B14F-4D97-AF65-F5344CB8AC3E}">
        <p14:creationId xmlns:p14="http://schemas.microsoft.com/office/powerpoint/2010/main" val="307928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A13C1-172F-CD09-B590-2AA9F987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NP - Lesing</a:t>
            </a:r>
          </a:p>
        </p:txBody>
      </p:sp>
      <p:pic>
        <p:nvPicPr>
          <p:cNvPr id="4" name="Plassholder for innhold 3" descr="Et bilde som inneholder tekst, skjermbilde, programvare, Dataikon&#10;&#10;Innhold generert av kunstig intelligens kan være feil.">
            <a:extLst>
              <a:ext uri="{FF2B5EF4-FFF2-40B4-BE49-F238E27FC236}">
                <a16:creationId xmlns:a16="http://schemas.microsoft.com/office/drawing/2014/main" id="{B1B49BF2-68D5-F707-6C3E-07E0A695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56" t="31126" r="1649" b="33775"/>
          <a:stretch/>
        </p:blipFill>
        <p:spPr>
          <a:xfrm>
            <a:off x="659609" y="2415097"/>
            <a:ext cx="10887545" cy="2476183"/>
          </a:xfrm>
        </p:spPr>
      </p:pic>
    </p:spTree>
    <p:extLst>
      <p:ext uri="{BB962C8B-B14F-4D97-AF65-F5344CB8AC3E}">
        <p14:creationId xmlns:p14="http://schemas.microsoft.com/office/powerpoint/2010/main" val="244534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D88928-B208-322D-0323-27DE83F4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NP - Regning</a:t>
            </a:r>
          </a:p>
        </p:txBody>
      </p:sp>
      <p:pic>
        <p:nvPicPr>
          <p:cNvPr id="4" name="Plassholder for innhold 3" descr="Et bilde som inneholder tekst, skjermbilde, programvare, Dataikon&#10;&#10;Innhold generert av kunstig intelligens kan være feil.">
            <a:extLst>
              <a:ext uri="{FF2B5EF4-FFF2-40B4-BE49-F238E27FC236}">
                <a16:creationId xmlns:a16="http://schemas.microsoft.com/office/drawing/2014/main" id="{AF7979B6-D0AE-6636-7032-FBE8C0678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71" t="21092" r="2125" b="43314"/>
          <a:stretch/>
        </p:blipFill>
        <p:spPr>
          <a:xfrm>
            <a:off x="242665" y="2530116"/>
            <a:ext cx="11709786" cy="2718495"/>
          </a:xfrm>
        </p:spPr>
      </p:pic>
    </p:spTree>
    <p:extLst>
      <p:ext uri="{BB962C8B-B14F-4D97-AF65-F5344CB8AC3E}">
        <p14:creationId xmlns:p14="http://schemas.microsoft.com/office/powerpoint/2010/main" val="401365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D03049-9BCA-9982-A8F2-7945B8B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Elevundersøkelsen - Mobbing</a:t>
            </a:r>
          </a:p>
        </p:txBody>
      </p:sp>
      <p:pic>
        <p:nvPicPr>
          <p:cNvPr id="4" name="Plassholder for innhold 3" descr="Et bilde som inneholder tekst, skjermbilde, line, diagram&#10;&#10;Innhold generert av kunstig intelligens kan være feil.">
            <a:extLst>
              <a:ext uri="{FF2B5EF4-FFF2-40B4-BE49-F238E27FC236}">
                <a16:creationId xmlns:a16="http://schemas.microsoft.com/office/drawing/2014/main" id="{DDD1BDEB-F33E-CDFC-D018-5FC713F7B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9141" r="-98" b="39264"/>
          <a:stretch/>
        </p:blipFill>
        <p:spPr>
          <a:xfrm>
            <a:off x="838200" y="3118235"/>
            <a:ext cx="10525905" cy="1058055"/>
          </a:xfrm>
        </p:spPr>
      </p:pic>
    </p:spTree>
    <p:extLst>
      <p:ext uri="{BB962C8B-B14F-4D97-AF65-F5344CB8AC3E}">
        <p14:creationId xmlns:p14="http://schemas.microsoft.com/office/powerpoint/2010/main" val="380522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25037A-EA61-B70A-DF5C-1AFD114AC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Et bilde som inneholder tekst, skjermbilde, line, diagram&#10;&#10;Innhold generert av kunstig intelligens kan være feil.">
            <a:extLst>
              <a:ext uri="{FF2B5EF4-FFF2-40B4-BE49-F238E27FC236}">
                <a16:creationId xmlns:a16="http://schemas.microsoft.com/office/drawing/2014/main" id="{E330D9D5-BE66-4E6E-867A-579305606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067" y="661059"/>
            <a:ext cx="6493564" cy="5515904"/>
          </a:xfrm>
        </p:spPr>
      </p:pic>
    </p:spTree>
    <p:extLst>
      <p:ext uri="{BB962C8B-B14F-4D97-AF65-F5344CB8AC3E}">
        <p14:creationId xmlns:p14="http://schemas.microsoft.com/office/powerpoint/2010/main" val="65200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D4DBE7-DBDF-889B-126B-6BC6BEB2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Elevundersøkelsen - Motivasjon</a:t>
            </a:r>
          </a:p>
        </p:txBody>
      </p:sp>
      <p:pic>
        <p:nvPicPr>
          <p:cNvPr id="4" name="Plassholder for innhold 3" descr="Et bilde som inneholder tekst, skjermbilde, line, Parallell&#10;&#10;Innhold generert av kunstig intelligens kan være feil.">
            <a:extLst>
              <a:ext uri="{FF2B5EF4-FFF2-40B4-BE49-F238E27FC236}">
                <a16:creationId xmlns:a16="http://schemas.microsoft.com/office/drawing/2014/main" id="{CD4DE051-97B5-7A83-CC28-05C1BE157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240" r="-98" b="50172"/>
          <a:stretch/>
        </p:blipFill>
        <p:spPr>
          <a:xfrm>
            <a:off x="838200" y="3161173"/>
            <a:ext cx="10525905" cy="585548"/>
          </a:xfrm>
        </p:spPr>
      </p:pic>
    </p:spTree>
    <p:extLst>
      <p:ext uri="{BB962C8B-B14F-4D97-AF65-F5344CB8AC3E}">
        <p14:creationId xmlns:p14="http://schemas.microsoft.com/office/powerpoint/2010/main" val="274433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32A023-1BF8-5E42-1401-D0764288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Elevundersøkelsen - Støtte fra lærer</a:t>
            </a:r>
          </a:p>
          <a:p>
            <a:endParaRPr lang="nb-NO" dirty="0"/>
          </a:p>
        </p:txBody>
      </p:sp>
      <p:pic>
        <p:nvPicPr>
          <p:cNvPr id="4" name="Plassholder for innhold 3" descr="Et bilde som inneholder tekst, skjermbilde, line, Parallell&#10;&#10;Innhold generert av kunstig intelligens kan være feil.">
            <a:extLst>
              <a:ext uri="{FF2B5EF4-FFF2-40B4-BE49-F238E27FC236}">
                <a16:creationId xmlns:a16="http://schemas.microsoft.com/office/drawing/2014/main" id="{5CC5C0A4-3783-17EC-9E94-74FF9BEE8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9123" r="-98" b="50526"/>
          <a:stretch/>
        </p:blipFill>
        <p:spPr>
          <a:xfrm>
            <a:off x="838200" y="3195951"/>
            <a:ext cx="10525905" cy="596659"/>
          </a:xfrm>
        </p:spPr>
      </p:pic>
    </p:spTree>
    <p:extLst>
      <p:ext uri="{BB962C8B-B14F-4D97-AF65-F5344CB8AC3E}">
        <p14:creationId xmlns:p14="http://schemas.microsoft.com/office/powerpoint/2010/main" val="352728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BDD5EC-7020-4EBC-8A87-4D957F83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Elevundersøkelsen - Medvirkning</a:t>
            </a:r>
          </a:p>
          <a:p>
            <a:endParaRPr lang="nb-NO" dirty="0"/>
          </a:p>
        </p:txBody>
      </p:sp>
      <p:pic>
        <p:nvPicPr>
          <p:cNvPr id="4" name="Plassholder for innhold 3" descr="Et bilde som inneholder tekst, skjermbilde, line, Parallell&#10;&#10;Innhold generert av kunstig intelligens kan være feil.">
            <a:extLst>
              <a:ext uri="{FF2B5EF4-FFF2-40B4-BE49-F238E27FC236}">
                <a16:creationId xmlns:a16="http://schemas.microsoft.com/office/drawing/2014/main" id="{E5B83A78-3233-E37E-D09B-620B8FD8D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9801" r="-98" b="50993"/>
          <a:stretch/>
        </p:blipFill>
        <p:spPr>
          <a:xfrm>
            <a:off x="838200" y="3138635"/>
            <a:ext cx="10525905" cy="596210"/>
          </a:xfrm>
        </p:spPr>
      </p:pic>
    </p:spTree>
    <p:extLst>
      <p:ext uri="{BB962C8B-B14F-4D97-AF65-F5344CB8AC3E}">
        <p14:creationId xmlns:p14="http://schemas.microsoft.com/office/powerpoint/2010/main" val="120992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0de1f-32b1-4aff-b961-4d0cf088fc48">
      <Terms xmlns="http://schemas.microsoft.com/office/infopath/2007/PartnerControls"/>
    </lcf76f155ced4ddcb4097134ff3c332f>
    <TaxCatchAll xmlns="df83e944-8150-4760-a3e6-a19dba23e20f" xsi:nil="true"/>
    <Rammeplan xmlns="bce0de1f-32b1-4aff-b961-4d0cf088fc48">
      <Url xsi:nil="true"/>
      <Description xsi:nil="true"/>
    </Rammeplan>
    <SharedWithUsers xmlns="df83e944-8150-4760-a3e6-a19dba23e20f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B835FDF4778E478241EF2C93D9F9EA" ma:contentTypeVersion="16" ma:contentTypeDescription="Opprett et nytt dokument." ma:contentTypeScope="" ma:versionID="6f8736f17dc35d48d9f13b2ff01422ea">
  <xsd:schema xmlns:xsd="http://www.w3.org/2001/XMLSchema" xmlns:xs="http://www.w3.org/2001/XMLSchema" xmlns:p="http://schemas.microsoft.com/office/2006/metadata/properties" xmlns:ns2="bce0de1f-32b1-4aff-b961-4d0cf088fc48" xmlns:ns3="df83e944-8150-4760-a3e6-a19dba23e20f" targetNamespace="http://schemas.microsoft.com/office/2006/metadata/properties" ma:root="true" ma:fieldsID="f302ec73781d832ab485891e1b36b8eb" ns2:_="" ns3:_="">
    <xsd:import namespace="bce0de1f-32b1-4aff-b961-4d0cf088fc48"/>
    <xsd:import namespace="df83e944-8150-4760-a3e6-a19dba23e2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Rammepla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0de1f-32b1-4aff-b961-4d0cf088f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eeaa9471-3809-4903-bebf-111d1dca56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ammeplan" ma:index="23" nillable="true" ma:displayName="Rammeplan" ma:description="SFO" ma:format="Hyperlink" ma:internalName="Rammepla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3e944-8150-4760-a3e6-a19dba23e20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76886aa-d565-4bdd-a705-d4ab6a82ad76}" ma:internalName="TaxCatchAll" ma:showField="CatchAllData" ma:web="df83e944-8150-4760-a3e6-a19dba23e2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AC2E9D-943E-4789-9CC4-04F46CB50C0F}">
  <ds:schemaRefs>
    <ds:schemaRef ds:uri="http://schemas.microsoft.com/office/2006/metadata/properties"/>
    <ds:schemaRef ds:uri="http://schemas.microsoft.com/office/infopath/2007/PartnerControls"/>
    <ds:schemaRef ds:uri="bce0de1f-32b1-4aff-b961-4d0cf088fc48"/>
    <ds:schemaRef ds:uri="df83e944-8150-4760-a3e6-a19dba23e20f"/>
  </ds:schemaRefs>
</ds:datastoreItem>
</file>

<file path=customXml/itemProps2.xml><?xml version="1.0" encoding="utf-8"?>
<ds:datastoreItem xmlns:ds="http://schemas.openxmlformats.org/officeDocument/2006/customXml" ds:itemID="{F9F33A0C-C2D7-4123-A14F-086030444C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291AD3-6284-431D-8BDD-405E7D825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0de1f-32b1-4aff-b961-4d0cf088fc48"/>
    <ds:schemaRef ds:uri="df83e944-8150-4760-a3e6-a19dba23e2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Gjennomgang av nasjonale prøver og elevundersøkelsen</vt:lpstr>
      <vt:lpstr>NP - Engelsk</vt:lpstr>
      <vt:lpstr>NP - Lesing</vt:lpstr>
      <vt:lpstr>NP - Regning</vt:lpstr>
      <vt:lpstr>Elevundersøkelsen - Mobbing</vt:lpstr>
      <vt:lpstr>PowerPoint-presentasjon</vt:lpstr>
      <vt:lpstr>Elevundersøkelsen - Motivasjon</vt:lpstr>
      <vt:lpstr>Elevundersøkelsen - Støtte fra lærer </vt:lpstr>
      <vt:lpstr>Elevundersøkelsen - Medvirkning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Gro Anita T Larsen</dc:creator>
  <cp:lastModifiedBy>Ellinor Skaiaa Aas</cp:lastModifiedBy>
  <cp:revision>149</cp:revision>
  <dcterms:created xsi:type="dcterms:W3CDTF">2025-01-21T11:35:23Z</dcterms:created>
  <dcterms:modified xsi:type="dcterms:W3CDTF">2025-01-30T09:41:22Z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0x0101001AB835FDF4778E478241EF2C93D9F9EA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